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5"/>
  </p:notesMasterIdLst>
  <p:sldIdLst>
    <p:sldId id="256" r:id="rId5"/>
    <p:sldId id="270" r:id="rId6"/>
    <p:sldId id="257" r:id="rId7"/>
    <p:sldId id="272" r:id="rId8"/>
    <p:sldId id="258" r:id="rId9"/>
    <p:sldId id="277" r:id="rId10"/>
    <p:sldId id="280" r:id="rId11"/>
    <p:sldId id="283" r:id="rId12"/>
    <p:sldId id="273" r:id="rId13"/>
    <p:sldId id="281" r:id="rId14"/>
    <p:sldId id="282" r:id="rId15"/>
    <p:sldId id="264" r:id="rId16"/>
    <p:sldId id="269" r:id="rId17"/>
    <p:sldId id="268" r:id="rId18"/>
    <p:sldId id="263" r:id="rId19"/>
    <p:sldId id="284" r:id="rId20"/>
    <p:sldId id="291" r:id="rId21"/>
    <p:sldId id="288" r:id="rId22"/>
    <p:sldId id="271" r:id="rId23"/>
    <p:sldId id="278" r:id="rId24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>
        <p:scale>
          <a:sx n="160" d="100"/>
          <a:sy n="160" d="100"/>
        </p:scale>
        <p:origin x="342" y="-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24" y="2704534"/>
            <a:ext cx="1919889" cy="107259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4598713-EDA3-E878-AB35-5FD90AF1C2D4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DB6DD2-BCFE-87F8-680B-B4EDDF6B73F8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A04AB2D-485B-E60B-614F-FCBB1D191113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6473561-0DB6-D157-56C3-00B87A0464AD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8AE1C88-5A46-51E6-7C73-C682D0323749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B5531C4-3689-9E6F-5C0B-E10E11FA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456" y="2644579"/>
            <a:ext cx="2483857" cy="138767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38D8402-110E-2737-6F9F-781EACB9F39A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81E5E44-2C08-4B25-3787-E11C7FC80885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891307-AD92-5550-2841-6DB56E68FC09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76138E4-8595-E28D-36FB-A9C38A7A0C60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F10FC72-CD8A-11C4-57BE-16A4C0E755D1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ED2185-9BAA-137A-0355-024A7512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56" y="796729"/>
            <a:ext cx="6348688" cy="35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88CA012-F14E-799C-542A-E9C7EFA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6" y="972227"/>
            <a:ext cx="6014333" cy="3994745"/>
          </a:xfrm>
          <a:prstGeom prst="rect">
            <a:avLst/>
          </a:prstGeom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80E8ADC-8F9C-7D10-0F94-194E64A6C62D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D12CA3-9E65-19E6-02B1-EAA4DE10DC52}"/>
              </a:ext>
            </a:extLst>
          </p:cNvPr>
          <p:cNvSpPr/>
          <p:nvPr/>
        </p:nvSpPr>
        <p:spPr>
          <a:xfrm>
            <a:off x="7757922" y="5065380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288322B-73A3-E408-4F69-BB538ABE28DA}"/>
              </a:ext>
            </a:extLst>
          </p:cNvPr>
          <p:cNvSpPr/>
          <p:nvPr/>
        </p:nvSpPr>
        <p:spPr>
          <a:xfrm>
            <a:off x="7757925" y="5201888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5130025-BEBB-12ED-BDF5-891DEE8FEA38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F9358C9C-762D-29C1-98ED-E72EBB86E26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730994C-65D0-5BB9-1B1E-72E37AB2E99B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EF4A8D-BE0F-CDB0-5952-EB6A7DA598C4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65" y="667420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3D75229C-8F29-856F-92E5-F2CEEB387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125241" y="1562021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919D9263-B7A2-5F46-463E-2B7770F9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738105" y="1524000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5F1728F-97DC-8FB0-8800-F86E0E63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143940" y="289486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A799F7E-08CB-7C3C-437B-C76348656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03645" y="321946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CC2B0FA-E8D6-9B3E-D46D-7FCC4C3A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731291" y="2858336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733FF6D-1839-181D-F75B-C602BA359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11615" y="2852770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994190"/>
            <a:ext cx="5292351" cy="3287484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BE3C979B-F8D4-B131-3EEA-7DF2F440D961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6833A1-5380-863D-1F2D-9451010F562E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86C9183-D267-6926-7215-76A92435F9A0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84804EAD-12BD-091F-9E67-FE678340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33493" y="2973907"/>
            <a:ext cx="2607374" cy="116277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AB8F9DE-7E97-5F2E-AB1D-64C24BA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437180" y="1745159"/>
            <a:ext cx="1358917" cy="116277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0C17978-60F2-F97B-C0BF-708487C7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5980275" y="1673850"/>
            <a:ext cx="1196927" cy="114062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43D3568-9A14-87DC-60CD-599CAC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5998276" y="463336"/>
            <a:ext cx="2775340" cy="1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63"/>
          <p:cNvPicPr/>
          <p:nvPr/>
        </p:nvPicPr>
        <p:blipFill>
          <a:blip r:embed="rId2"/>
          <a:stretch/>
        </p:blipFill>
        <p:spPr>
          <a:xfrm>
            <a:off x="1307325" y="1737202"/>
            <a:ext cx="5203478" cy="3306065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TUR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I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SMO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96097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TUR I SMO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E06151-1D1F-6B0A-F57F-80588F2AEC0D}"/>
              </a:ext>
            </a:extLst>
          </p:cNvPr>
          <p:cNvSpPr txBox="1"/>
          <p:nvPr/>
        </p:nvSpPr>
        <p:spPr>
          <a:xfrm>
            <a:off x="2701949" y="433137"/>
            <a:ext cx="426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Differenza percentuale barre rosse blu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21D870D-5210-5DAB-59C4-D8B3DE4BEE3A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D803533-721D-962D-0AC9-F6E38431086E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1FFA26-BB03-40C4-692B-A092E1FDE281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4CD07D2-CFE2-9818-D474-1333755CBF49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BC4143D-58FE-A05D-DB69-503F555DEBE4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97C38C0-5F6B-24BC-F96D-1411151B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4" y="1384813"/>
            <a:ext cx="8035828" cy="23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FE5707-CCB6-275A-FACA-910786648170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4ACE4-35ED-BEE8-AD89-CCE505D6ED47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37D2E4-6B12-EF15-6FE3-3E94BBF8298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CB0711-BFA3-D589-276D-C6785EF7F48F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D7F8541-44FE-B60E-137C-1C58FF305911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9284F2-F2A6-D913-E17D-F60B4276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2" y="1464236"/>
            <a:ext cx="8227267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1" y="1223680"/>
            <a:ext cx="5214938" cy="30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1571182" y="1708507"/>
            <a:ext cx="3767603" cy="37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Cartina (Giulio)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639DCFB-2602-BC64-4D6F-9E491A239E11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79F44DE2-C184-CA4B-C180-A0BCE0DBA05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DE5369-228F-9A5C-5C07-A20CDF5C7DDD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F10B604-390E-12B9-C8E8-4016E245C3C5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7173B22-8E4D-5FBF-BE1F-82F97A703CF2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30" name="italiaANIMATA">
            <a:hlinkClick r:id="" action="ppaction://media"/>
            <a:extLst>
              <a:ext uri="{FF2B5EF4-FFF2-40B4-BE49-F238E27FC236}">
                <a16:creationId xmlns:a16="http://schemas.microsoft.com/office/drawing/2014/main" id="{DD71EC1B-89F5-C06D-5C90-ACFA1F489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778" t="26998" r="8761" b="26377"/>
          <a:stretch/>
        </p:blipFill>
        <p:spPr>
          <a:xfrm>
            <a:off x="5103906" y="297606"/>
            <a:ext cx="3669711" cy="43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Cerato Davide</a:t>
            </a:r>
          </a:p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222" y="296639"/>
            <a:ext cx="4728755" cy="857880"/>
          </a:xfrm>
        </p:spPr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656020" y="158797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91570" y="127779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6" y="164714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2026500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3045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75405" y="99732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ITALIA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92A20E9B-94DD-90F4-0D20-212967E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560" y="-132972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" name="Google Shape;121;p16">
            <a:extLst>
              <a:ext uri="{FF2B5EF4-FFF2-40B4-BE49-F238E27FC236}">
                <a16:creationId xmlns:a16="http://schemas.microsoft.com/office/drawing/2014/main" id="{418C03B1-7191-B882-0048-096B65F4A9EF}"/>
              </a:ext>
            </a:extLst>
          </p:cNvPr>
          <p:cNvCxnSpPr/>
          <p:nvPr/>
        </p:nvCxnSpPr>
        <p:spPr>
          <a:xfrm>
            <a:off x="-7468371" y="83031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9AA0546-74E5-F6F3-CFE1-FF9D03CA6776}"/>
              </a:ext>
            </a:extLst>
          </p:cNvPr>
          <p:cNvSpPr/>
          <p:nvPr/>
        </p:nvSpPr>
        <p:spPr>
          <a:xfrm>
            <a:off x="5760360" y="938158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F0891B9-9C5C-DD05-85C5-57EAD4A27700}"/>
              </a:ext>
            </a:extLst>
          </p:cNvPr>
          <p:cNvSpPr/>
          <p:nvPr/>
        </p:nvSpPr>
        <p:spPr>
          <a:xfrm>
            <a:off x="0" y="-2269"/>
            <a:ext cx="9144000" cy="5145769"/>
          </a:xfrm>
          <a:prstGeom prst="rect">
            <a:avLst/>
          </a:prstGeom>
          <a:solidFill>
            <a:srgbClr val="F8F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490CF-1AD3-13F7-B1FE-BE8BE7993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6508" r="21048" b="18096"/>
          <a:stretch/>
        </p:blipFill>
        <p:spPr bwMode="auto">
          <a:xfrm>
            <a:off x="1073194" y="-2270"/>
            <a:ext cx="4526281" cy="51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Dal 2000 rappresenta il </a:t>
            </a:r>
            <a:r>
              <a:rPr lang="it-IT" sz="2000" b="1" u="sng" dirty="0">
                <a:solidFill>
                  <a:srgbClr val="FF0000"/>
                </a:solidFill>
              </a:rPr>
              <a:t>6% </a:t>
            </a:r>
            <a:r>
              <a:rPr lang="it-IT" sz="1400" u="sng" dirty="0"/>
              <a:t>del PIL </a:t>
            </a:r>
            <a:r>
              <a:rPr lang="it-IT" sz="1400" dirty="0"/>
              <a:t>(Prodotto Interno Lordo)</a:t>
            </a:r>
          </a:p>
          <a:p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 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Le previsioni indicano una crescita continua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/>
              <a:t>L’</a:t>
            </a:r>
            <a:r>
              <a:rPr lang="it-IT" u="sng" spc="300" dirty="0">
                <a:solidFill>
                  <a:srgbClr val="FF0000"/>
                </a:solidFill>
              </a:rPr>
              <a:t>ITALIA</a:t>
            </a:r>
            <a:r>
              <a:rPr lang="it-IT" spc="300" dirty="0"/>
              <a:t>: UNA META TURISTICA DI ECCELLENZA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8BFF5D-9846-6B66-13C9-1E78C27A047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108A427-8D04-73ED-F165-BF4A81B5FE46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23E27A-CAF5-9EAA-08BC-CE135A958296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43287BA-25FE-B9CD-75B4-504995CF02D8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8B27BFA-C0C6-84F9-E530-1326B91ECADC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5FE98D7-982E-1AAD-F44D-5F690F61DF9E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720091" y="364133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278834" y="1304387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765D68-598B-3938-DAE3-D956BD3D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8" y="3729244"/>
            <a:ext cx="8036832" cy="1027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819170" y="1605220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514" y="2583040"/>
            <a:ext cx="4594216" cy="91475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237557E-7DD0-073F-49D2-68D842E6F9C7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95F8C0-2497-C8EC-1504-DF623408326E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B4541F-52C5-EAA3-A6D7-1014EE6F7E2C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5B243B-C6B4-B5C4-60EB-6E63111FDA92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02F2E57-9A5E-08FD-3A5C-C5A555E6E9BF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91" y="358001"/>
            <a:ext cx="7221353" cy="429377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E3596FA-23F5-D85F-3A79-24BD3C953294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0D3CCCC-33A0-7518-913E-A95C78AE31D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A2BE8E1-2747-D896-3392-D965AA9FCE95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CC0B8C-731A-528C-1AAD-2385A5D57A61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7A7F50F-E769-3648-E537-3A0EF5ABF24F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70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0DD5901-5492-5161-D5C9-64CDE1BD90AF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320693-3D1B-7800-59A1-68CAE50CED5A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DE1B68C-E228-CBF6-4CFA-3DCE07A69957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A6C04C3-0BF2-CFB9-7F7F-70FE6BD698EF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7EE7F7B-CC9B-F88C-F1BE-96E02F0F7ADB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1884</TotalTime>
  <Words>583</Words>
  <Application>Microsoft Office PowerPoint</Application>
  <PresentationFormat>Presentazione su schermo (16:9)</PresentationFormat>
  <Paragraphs>112</Paragraphs>
  <Slides>20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29</cp:revision>
  <dcterms:modified xsi:type="dcterms:W3CDTF">2024-12-14T14:49:57Z</dcterms:modified>
  <dc:language>it-IT</dc:language>
</cp:coreProperties>
</file>